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80" r:id="rId9"/>
    <p:sldId id="281" r:id="rId10"/>
    <p:sldId id="282" r:id="rId11"/>
    <p:sldId id="262" r:id="rId12"/>
    <p:sldId id="275" r:id="rId13"/>
    <p:sldId id="263" r:id="rId14"/>
    <p:sldId id="265" r:id="rId15"/>
    <p:sldId id="264" r:id="rId16"/>
    <p:sldId id="266" r:id="rId17"/>
    <p:sldId id="267" r:id="rId18"/>
    <p:sldId id="268" r:id="rId19"/>
    <p:sldId id="269" r:id="rId20"/>
    <p:sldId id="272" r:id="rId21"/>
    <p:sldId id="271" r:id="rId22"/>
    <p:sldId id="283" r:id="rId23"/>
    <p:sldId id="284" r:id="rId24"/>
    <p:sldId id="273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4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microsoft.com/office/2007/relationships/hdphoto" Target="../media/hdphoto7.wdp"/><Relationship Id="rId9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314590"/>
          </a:xfrm>
        </p:spPr>
        <p:txBody>
          <a:bodyPr/>
          <a:lstStyle/>
          <a:p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НОД по </a:t>
            </a:r>
            <a:r>
              <a:rPr lang="ru-RU" b="1" dirty="0" smtClean="0"/>
              <a:t>формированию элементарных математических представлений</a:t>
            </a:r>
          </a:p>
          <a:p>
            <a:r>
              <a:rPr lang="ru-RU" b="1" dirty="0" smtClean="0"/>
              <a:t>в средней </a:t>
            </a:r>
            <a:r>
              <a:rPr lang="ru-RU" b="1" dirty="0" smtClean="0"/>
              <a:t>группе</a:t>
            </a:r>
          </a:p>
          <a:p>
            <a:r>
              <a:rPr lang="ru-RU" dirty="0" smtClean="0"/>
              <a:t>Составила </a:t>
            </a:r>
            <a:r>
              <a:rPr lang="ru-RU" dirty="0" err="1" smtClean="0"/>
              <a:t>Хаткова</a:t>
            </a:r>
            <a:r>
              <a:rPr lang="ru-RU" dirty="0" smtClean="0"/>
              <a:t> </a:t>
            </a:r>
            <a:r>
              <a:rPr lang="ru-RU" dirty="0" err="1" smtClean="0"/>
              <a:t>Саламет</a:t>
            </a:r>
            <a:r>
              <a:rPr lang="ru-RU" dirty="0" smtClean="0"/>
              <a:t> </a:t>
            </a:r>
            <a:r>
              <a:rPr lang="ru-RU" dirty="0" err="1" smtClean="0"/>
              <a:t>Гиссовна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857232"/>
            <a:ext cx="692948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Путешествие в сказку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«Теремок»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4467525"/>
            <a:ext cx="2324100" cy="1752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[6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2736304" cy="2592288"/>
          </a:xfrm>
          <a:prstGeom prst="rect">
            <a:avLst/>
          </a:prstGeom>
        </p:spPr>
      </p:pic>
      <p:pic>
        <p:nvPicPr>
          <p:cNvPr id="3" name="Содержимое 3" descr="i[6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428604"/>
            <a:ext cx="2736304" cy="2592288"/>
          </a:xfrm>
          <a:prstGeom prst="rect">
            <a:avLst/>
          </a:prstGeom>
        </p:spPr>
      </p:pic>
      <p:pic>
        <p:nvPicPr>
          <p:cNvPr id="4" name="Содержимое 3" descr="i[6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643182"/>
            <a:ext cx="2736304" cy="2592288"/>
          </a:xfrm>
          <a:prstGeom prst="rect">
            <a:avLst/>
          </a:prstGeom>
        </p:spPr>
      </p:pic>
      <p:pic>
        <p:nvPicPr>
          <p:cNvPr id="5" name="Содержимое 3" descr="i[6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214686"/>
            <a:ext cx="2736304" cy="2592288"/>
          </a:xfrm>
          <a:prstGeom prst="rect">
            <a:avLst/>
          </a:prstGeom>
        </p:spPr>
      </p:pic>
      <p:pic>
        <p:nvPicPr>
          <p:cNvPr id="6" name="Содержимое 3" descr="загружено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072074"/>
            <a:ext cx="962090" cy="13309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12968" cy="6624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Сколько зверушек стало жить в Теремке?</a:t>
            </a:r>
            <a:endParaRPr lang="ru-RU" dirty="0"/>
          </a:p>
        </p:txBody>
      </p:sp>
      <p:pic>
        <p:nvPicPr>
          <p:cNvPr id="5" name="Содержимое 4" descr="загружено (2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190" b="100000" l="3261" r="9945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632" y="4941168"/>
            <a:ext cx="1152128" cy="1800200"/>
          </a:xfrm>
        </p:spPr>
      </p:pic>
      <p:pic>
        <p:nvPicPr>
          <p:cNvPr id="6" name="Содержимое 5" descr="загружено (1).jpg"/>
          <p:cNvPicPr>
            <a:picLocks noGrp="1" noChangeAspect="1"/>
          </p:cNvPicPr>
          <p:nvPr>
            <p:ph sz="quarter" idx="2"/>
          </p:nvPr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778" b="95556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912" y="4149080"/>
            <a:ext cx="2143125" cy="214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" y="0"/>
            <a:ext cx="88094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Выбежал на опушку зайчишка…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773" b="96809" l="9750" r="8998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510084"/>
            <a:ext cx="3130554" cy="234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8"/>
            <a:ext cx="1512168" cy="2004487"/>
          </a:xfrm>
        </p:spPr>
      </p:pic>
      <p:pic>
        <p:nvPicPr>
          <p:cNvPr id="15" name="Picture 2" descr="https://fs00.infourok.ru/images/doc/320/319897/hello_html_m11f15be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500042"/>
            <a:ext cx="6912768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4000" b="96000" l="195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068960"/>
            <a:ext cx="3312368" cy="31683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5760640" cy="6120680"/>
          </a:xfrm>
        </p:spPr>
        <p:txBody>
          <a:bodyPr>
            <a:normAutofit/>
          </a:bodyPr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Физкультминутка </a:t>
            </a:r>
            <a:br>
              <a:rPr lang="ru-RU" b="1" i="1" u="sng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Зайчикам не будет скучно,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Сделаем зарядку дружно?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Вправо, влево повернись, наклонись и поднимись.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Лапки кверху, лапки в бок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на месте скок-скок - скок.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А теперь бежим вприпрыжку,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Молодцы, мои зайчишки!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Замедляйте детки шаг,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Шаг на месте, стой!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Вот так!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" y="0"/>
            <a:ext cx="8640959" cy="6680408"/>
          </a:xfrm>
        </p:spPr>
      </p:pic>
      <p:pic>
        <p:nvPicPr>
          <p:cNvPr id="6" name="Содержимое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802" b="99324" l="9883" r="899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" y="3661334"/>
            <a:ext cx="3419872" cy="2632575"/>
          </a:xfrm>
        </p:spPr>
      </p:pic>
      <p:pic>
        <p:nvPicPr>
          <p:cNvPr id="7" name="Рисунок 6" descr="загружено (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4581128"/>
            <a:ext cx="1293580" cy="1577501"/>
          </a:xfrm>
          <a:prstGeom prst="rect">
            <a:avLst/>
          </a:prstGeom>
        </p:spPr>
      </p:pic>
      <p:pic>
        <p:nvPicPr>
          <p:cNvPr id="8" name="Рисунок 7" descr="загружено (1)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778" b="95556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6056" y="4150784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Сколько зверушек стало жить в Теремке?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568952" cy="655272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Тише, тише не шумите,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Кто-то к нам идет сюда!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Ну, конечно же, лиса!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42420"/>
            <a:ext cx="2448272" cy="2715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001024" y="5643578"/>
            <a:ext cx="78581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"/>
          </p:nvPr>
        </p:nvSpPr>
        <p:spPr>
          <a:prstGeom prst="triangle">
            <a:avLst/>
          </a:prstGeom>
          <a:solidFill>
            <a:srgbClr val="23D50B"/>
          </a:solidFill>
          <a:ln>
            <a:solidFill>
              <a:srgbClr val="23D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001024" y="5643578"/>
            <a:ext cx="78581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357166"/>
            <a:ext cx="5143536" cy="58579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001024" y="5643578"/>
            <a:ext cx="78581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1785926"/>
            <a:ext cx="5786478" cy="2857520"/>
          </a:xfrm>
          <a:prstGeom prst="rect">
            <a:avLst/>
          </a:prstGeom>
          <a:solidFill>
            <a:srgbClr val="23D50B"/>
          </a:solidFill>
          <a:ln>
            <a:solidFill>
              <a:srgbClr val="23D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51546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Цели: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1. Закреплять счет в пределах 5; понятия «короче», «длиннее»; геометрические фигуры (круг, квадрат, треугольник, овал, прямоугольник).</a:t>
            </a:r>
            <a:br>
              <a:rPr lang="ru-RU" dirty="0" smtClean="0"/>
            </a:br>
            <a:r>
              <a:rPr lang="ru-RU" dirty="0" smtClean="0"/>
              <a:t>2. Развивать мышление,  зрительную память, внимание, счетные умения.</a:t>
            </a:r>
            <a:br>
              <a:rPr lang="ru-RU" dirty="0" smtClean="0"/>
            </a:br>
            <a:r>
              <a:rPr lang="ru-RU" dirty="0" smtClean="0"/>
              <a:t>3. Воспитывать дружелюбие, доброту, отзывчивость.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загружено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6929454" y="4000504"/>
            <a:ext cx="1790716" cy="2609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6656" y="5599305"/>
            <a:ext cx="78581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07330" cy="6552727"/>
          </a:xfrm>
        </p:spPr>
      </p:pic>
      <p:pic>
        <p:nvPicPr>
          <p:cNvPr id="7" name="Рисунок 6" descr="загружено (2)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555" b="9854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3848" y="4725144"/>
            <a:ext cx="1198632" cy="1446448"/>
          </a:xfrm>
          <a:prstGeom prst="rect">
            <a:avLst/>
          </a:prstGeom>
        </p:spPr>
      </p:pic>
      <p:pic>
        <p:nvPicPr>
          <p:cNvPr id="6" name="Содержимое 5" descr="загружено (1).jpg"/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778" b="95556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135" y="4226515"/>
            <a:ext cx="1996829" cy="208366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811" b="99398" l="9820" r="8998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32" y="3140968"/>
            <a:ext cx="2762269" cy="28512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Сколько зверушек стало жить в Теремке?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64904"/>
            <a:ext cx="2520280" cy="3257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640960" cy="66247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00948" cy="208279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А по лесу уж медведь идёт. </a:t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Вдруг увидел теремок – </a:t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как заревёт: </a:t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«Вы пустите меня в теремок!» 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images (1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5F8AA"/>
              </a:clrFrom>
              <a:clrTo>
                <a:srgbClr val="F5F8AA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42" b="92188" l="0" r="9717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7" y="3356992"/>
            <a:ext cx="1512168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омб 3"/>
          <p:cNvSpPr/>
          <p:nvPr/>
        </p:nvSpPr>
        <p:spPr>
          <a:xfrm>
            <a:off x="714348" y="642918"/>
            <a:ext cx="1440160" cy="2448272"/>
          </a:xfrm>
          <a:prstGeom prst="diamon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571868" y="571480"/>
            <a:ext cx="1636768" cy="141845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1714480" y="3643314"/>
            <a:ext cx="2376264" cy="121615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5786446" y="2500306"/>
            <a:ext cx="1864224" cy="1368152"/>
          </a:xfrm>
          <a:prstGeom prst="parallelogram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14290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ambria" pitchFamily="18" charset="0"/>
              </a:rPr>
              <a:t>Что лишнее?</a:t>
            </a:r>
            <a:endParaRPr lang="ru-RU" sz="3600" dirty="0"/>
          </a:p>
        </p:txBody>
      </p:sp>
      <p:pic>
        <p:nvPicPr>
          <p:cNvPr id="4" name="Picture 2" descr="C:\Users\Юлия\Desktop\gol-u2-t1-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286544" cy="1357322"/>
          </a:xfrm>
          <a:prstGeom prst="rect">
            <a:avLst/>
          </a:prstGeom>
          <a:ln w="1270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3" descr="C:\Users\Юлия\Desktop\Matematika-2-klass-zadachi-primery-treugolniki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45024"/>
            <a:ext cx="7715304" cy="144016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3" y="116632"/>
            <a:ext cx="8568659" cy="66247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Содержимое 7" descr="images (1).jp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FEFFCE"/>
              </a:clrFrom>
              <a:clrTo>
                <a:srgbClr val="FEFFCE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563" b="92708" l="0" r="9434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020270" y="2924944"/>
            <a:ext cx="1817243" cy="348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загружено (1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5104907"/>
            <a:ext cx="1459557" cy="1529855"/>
          </a:xfrm>
          <a:prstGeom prst="rect">
            <a:avLst/>
          </a:prstGeom>
        </p:spPr>
      </p:pic>
      <p:pic>
        <p:nvPicPr>
          <p:cNvPr id="11" name="Рисунок 10" descr="загружено (2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3205" y="5244893"/>
            <a:ext cx="866127" cy="12498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40" y="3932516"/>
            <a:ext cx="2448272" cy="290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2209" b="98594" l="9716" r="8983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87" y="4093485"/>
            <a:ext cx="2762269" cy="2582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3" y="116632"/>
            <a:ext cx="8568659" cy="6624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1000108"/>
            <a:ext cx="68930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Молодцы!!</a:t>
            </a:r>
            <a:endParaRPr lang="ru-RU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2654296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728"/>
            <a:ext cx="8640960" cy="6383632"/>
          </a:xfrm>
        </p:spPr>
      </p:pic>
      <p:pic>
        <p:nvPicPr>
          <p:cNvPr id="8" name="Содержимое 7" descr="загружено (1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778" b="97333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4437112"/>
            <a:ext cx="2143125" cy="2143125"/>
          </a:xfrm>
        </p:spPr>
      </p:pic>
      <p:sp>
        <p:nvSpPr>
          <p:cNvPr id="6" name="Прямоугольник 5"/>
          <p:cNvSpPr/>
          <p:nvPr/>
        </p:nvSpPr>
        <p:spPr>
          <a:xfrm>
            <a:off x="500034" y="285728"/>
            <a:ext cx="386198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Стоит в поле Теремок.</a:t>
            </a:r>
            <a:b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Он не низок, не высок.</a:t>
            </a:r>
            <a:b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по полю мышка бежала,</a:t>
            </a:r>
            <a:b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Теремок увидала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загружено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1337850">
            <a:off x="298243" y="2721494"/>
            <a:ext cx="2143125" cy="2286001"/>
          </a:xfrm>
        </p:spPr>
      </p:pic>
      <p:pic>
        <p:nvPicPr>
          <p:cNvPr id="7" name="Содержимое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83" y="2348261"/>
            <a:ext cx="2829343" cy="2132889"/>
          </a:xfrm>
        </p:spPr>
      </p:pic>
      <p:sp>
        <p:nvSpPr>
          <p:cNvPr id="5" name="Прямоугольник 4"/>
          <p:cNvSpPr/>
          <p:nvPr/>
        </p:nvSpPr>
        <p:spPr>
          <a:xfrm>
            <a:off x="928662" y="428604"/>
            <a:ext cx="742955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 какой дорожке  Мышка может попасть в Теремок?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3623" y="3996890"/>
            <a:ext cx="3326403" cy="45676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5706" y="5746433"/>
            <a:ext cx="8168467" cy="4180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640960" cy="65527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Сколько зверушек стало жить в Теремке?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загружено (1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889" b="97778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1800" y="4581128"/>
            <a:ext cx="2143125" cy="214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568952" cy="6597352"/>
          </a:xfrm>
        </p:spPr>
      </p:pic>
      <p:pic>
        <p:nvPicPr>
          <p:cNvPr id="5" name="Содержимое 4" descr="загружено (2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968230"/>
            <a:ext cx="1433218" cy="1889770"/>
          </a:xfrm>
        </p:spPr>
      </p:pic>
      <p:sp>
        <p:nvSpPr>
          <p:cNvPr id="7" name="Прямоугольник 6"/>
          <p:cNvSpPr/>
          <p:nvPr/>
        </p:nvSpPr>
        <p:spPr>
          <a:xfrm>
            <a:off x="642910" y="571480"/>
            <a:ext cx="400052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Лягушка скачет по болоту.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теремке ей жить охота!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загружено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072074"/>
            <a:ext cx="962090" cy="1330922"/>
          </a:xfrm>
        </p:spPr>
      </p:pic>
      <p:pic>
        <p:nvPicPr>
          <p:cNvPr id="15" name="Содержимое 3" descr="i[6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285992"/>
            <a:ext cx="2736304" cy="259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загружен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72074"/>
            <a:ext cx="962090" cy="1330922"/>
          </a:xfrm>
          <a:prstGeom prst="rect">
            <a:avLst/>
          </a:prstGeom>
        </p:spPr>
      </p:pic>
      <p:pic>
        <p:nvPicPr>
          <p:cNvPr id="4" name="Содержимое 3" descr="i[6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428736"/>
            <a:ext cx="2736304" cy="2592288"/>
          </a:xfrm>
          <a:prstGeom prst="rect">
            <a:avLst/>
          </a:prstGeom>
        </p:spPr>
      </p:pic>
      <p:pic>
        <p:nvPicPr>
          <p:cNvPr id="5" name="Содержимое 3" descr="i[6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643050"/>
            <a:ext cx="2736304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[6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2736304" cy="2592288"/>
          </a:xfrm>
          <a:prstGeom prst="rect">
            <a:avLst/>
          </a:prstGeom>
        </p:spPr>
      </p:pic>
      <p:pic>
        <p:nvPicPr>
          <p:cNvPr id="3" name="Содержимое 3" descr="i[6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785794"/>
            <a:ext cx="2736304" cy="2592288"/>
          </a:xfrm>
          <a:prstGeom prst="rect">
            <a:avLst/>
          </a:prstGeom>
        </p:spPr>
      </p:pic>
      <p:pic>
        <p:nvPicPr>
          <p:cNvPr id="4" name="Содержимое 3" descr="i[6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857496"/>
            <a:ext cx="2736304" cy="2592288"/>
          </a:xfrm>
          <a:prstGeom prst="rect">
            <a:avLst/>
          </a:prstGeom>
        </p:spPr>
      </p:pic>
      <p:pic>
        <p:nvPicPr>
          <p:cNvPr id="5" name="Содержимое 3" descr="загружено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072074"/>
            <a:ext cx="962090" cy="133092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856</TotalTime>
  <Words>87</Words>
  <Application>Microsoft Office PowerPoint</Application>
  <PresentationFormat>Экран (4:3)</PresentationFormat>
  <Paragraphs>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Слайд 1</vt:lpstr>
      <vt:lpstr>Цели:  1. Закреплять счет в пределах 5; понятия «короче», «длиннее»; геометрические фигуры (круг, квадрат, треугольник, овал, прямоугольник). 2. Развивать мышление,  зрительную память, внимание, счетные умения. 3. Воспитывать дружелюбие, доброту, отзывчивость. </vt:lpstr>
      <vt:lpstr>Слайд 3</vt:lpstr>
      <vt:lpstr>Слайд 4</vt:lpstr>
      <vt:lpstr>Сколько зверушек стало жить в Теремке?</vt:lpstr>
      <vt:lpstr>Слайд 6</vt:lpstr>
      <vt:lpstr>Слайд 7</vt:lpstr>
      <vt:lpstr>Слайд 8</vt:lpstr>
      <vt:lpstr>Слайд 9</vt:lpstr>
      <vt:lpstr>Слайд 10</vt:lpstr>
      <vt:lpstr>Сколько зверушек стало жить в Теремке?</vt:lpstr>
      <vt:lpstr>Выбежал на опушку зайчишка…</vt:lpstr>
      <vt:lpstr>Слайд 13</vt:lpstr>
      <vt:lpstr>Физкультминутка    Зайчикам не будет скучно, Сделаем зарядку дружно? Вправо, влево повернись, наклонись и поднимись. Лапки кверху, лапки в бок И на месте скок-скок - скок. А теперь бежим вприпрыжку, Молодцы, мои зайчишки! Замедляйте детки шаг, Шаг на месте, стой! Вот так!</vt:lpstr>
      <vt:lpstr>Сколько зверушек стало жить в Теремке?</vt:lpstr>
      <vt:lpstr>Тише, тише не шумите,  Кто-то к нам идет сюда!  Ну, конечно же, лиса!</vt:lpstr>
      <vt:lpstr>Слайд 17</vt:lpstr>
      <vt:lpstr>Слайд 18</vt:lpstr>
      <vt:lpstr>Слайд 19</vt:lpstr>
      <vt:lpstr>Сколько зверушек стало жить в Теремке?</vt:lpstr>
      <vt:lpstr>А по лесу уж медведь идёт.  Вдруг увидел теремок –  как заревёт:  «Вы пустите меня в теремок!» 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Пользователь Windows</cp:lastModifiedBy>
  <cp:revision>55</cp:revision>
  <dcterms:created xsi:type="dcterms:W3CDTF">2014-03-16T16:05:37Z</dcterms:created>
  <dcterms:modified xsi:type="dcterms:W3CDTF">2018-12-18T13:14:35Z</dcterms:modified>
</cp:coreProperties>
</file>